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3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/>
    <p:restoredTop sz="86370"/>
  </p:normalViewPr>
  <p:slideViewPr>
    <p:cSldViewPr snapToGrid="0">
      <p:cViewPr varScale="1">
        <p:scale>
          <a:sx n="94" d="100"/>
          <a:sy n="94" d="100"/>
        </p:scale>
        <p:origin x="1248" y="77"/>
      </p:cViewPr>
      <p:guideLst/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8F03-8D6C-C549-8C0C-4D24056819E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4952A-178F-AB49-9AC9-E619BC9F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4952A-178F-AB49-9AC9-E619BC9F12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9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76672" y="264700"/>
            <a:ext cx="3525011" cy="434387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CBDC8C-67E7-E26F-0AF3-3279A87C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" y="264700"/>
            <a:ext cx="4878324" cy="92402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28C8FC-9BC4-1C7B-2DF1-788812E6EA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2316" y="1344168"/>
            <a:ext cx="4878324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448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76672" y="968789"/>
            <a:ext cx="3525011" cy="39781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CBDC8C-67E7-E26F-0AF3-3279A87C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" y="968788"/>
            <a:ext cx="4878324" cy="924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28C8FC-9BC4-1C7B-2DF1-788812E6EAE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2316" y="2048256"/>
            <a:ext cx="4878324" cy="2898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695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" y="2056924"/>
            <a:ext cx="8659368" cy="658844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9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94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65742"/>
            <a:ext cx="6858000" cy="1306592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390"/>
            <a:ext cx="6858000" cy="64189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1DB2F-2911-B64E-6674-1B0F57BC1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65742"/>
            <a:ext cx="6858000" cy="1306592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A73F04-6E4F-DC9A-5925-CA77A0EE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1390"/>
            <a:ext cx="6858000" cy="64189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4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416683-48F8-C6C1-719D-8B2862282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65742"/>
            <a:ext cx="6858000" cy="1306592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80890A-4EB0-1D81-E9A8-D3B951FF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1390"/>
            <a:ext cx="6858000" cy="64189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DAFAFD-B213-BC51-4686-5F54D124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65742"/>
            <a:ext cx="6858000" cy="1306592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F231F7-4FDA-12C8-BFFC-DCD193E3A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1390"/>
            <a:ext cx="6858000" cy="64189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2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16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" y="977932"/>
            <a:ext cx="8659368" cy="658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764792"/>
            <a:ext cx="8659368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232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051560"/>
            <a:ext cx="4165092" cy="3557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E76433-D833-1603-89C1-BC6538E087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1164" y="1051560"/>
            <a:ext cx="4165092" cy="3557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175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" y="977932"/>
            <a:ext cx="8659368" cy="658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1764792"/>
            <a:ext cx="4165092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E76433-D833-1603-89C1-BC6538E087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1164" y="1764792"/>
            <a:ext cx="4165092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50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316" y="264700"/>
            <a:ext cx="8659368" cy="65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316" y="1051560"/>
            <a:ext cx="8659368" cy="356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467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1" r:id="rId3"/>
    <p:sldLayoutId id="2147483672" r:id="rId4"/>
    <p:sldLayoutId id="2147483673" r:id="rId5"/>
    <p:sldLayoutId id="2147483662" r:id="rId6"/>
    <p:sldLayoutId id="2147483675" r:id="rId7"/>
    <p:sldLayoutId id="2147483674" r:id="rId8"/>
    <p:sldLayoutId id="2147483676" r:id="rId9"/>
    <p:sldLayoutId id="2147483669" r:id="rId10"/>
    <p:sldLayoutId id="2147483678" r:id="rId11"/>
    <p:sldLayoutId id="2147483666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9710-88A8-253D-B566-B627BABA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Tandem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E5A5-C5E2-725F-4D10-CCAC9CE3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6" y="2192838"/>
            <a:ext cx="8659368" cy="276320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Multidisciplinary event highlighting the latest research and breakthroughs in the evolving field of HCT, cellular and gene therapy.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Sessions cover basic science, translational research and clinical studies.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Tracks include: </a:t>
            </a:r>
          </a:p>
          <a:p>
            <a:pPr marL="857250" lvl="1" indent="-342900"/>
            <a:r>
              <a:rPr lang="en-US" dirty="0"/>
              <a:t>Administrative Director, APP, Nursing, Pharmacy &amp;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DA3466-2AF1-C377-0B81-7B61E9D9A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40" y="3154681"/>
            <a:ext cx="1860804" cy="18608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EA1F13-EF3C-72CD-6F57-B0741C39AB9E}"/>
              </a:ext>
            </a:extLst>
          </p:cNvPr>
          <p:cNvSpPr txBox="1">
            <a:spLocks/>
          </p:cNvSpPr>
          <p:nvPr/>
        </p:nvSpPr>
        <p:spPr>
          <a:xfrm>
            <a:off x="242316" y="1533994"/>
            <a:ext cx="8659368" cy="65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February 4-7, 2026 | Salt Lake City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3E4187-18AE-8966-56B8-C9E987ABD064}"/>
              </a:ext>
            </a:extLst>
          </p:cNvPr>
          <p:cNvSpPr txBox="1">
            <a:spLocks/>
          </p:cNvSpPr>
          <p:nvPr/>
        </p:nvSpPr>
        <p:spPr>
          <a:xfrm>
            <a:off x="242316" y="4356641"/>
            <a:ext cx="7040227" cy="65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1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chemeClr val="bg1"/>
                </a:solidFill>
              </a:rPr>
              <a:t>Learn more and register now at tandemmeetings.com or scan the QR code.</a:t>
            </a:r>
          </a:p>
        </p:txBody>
      </p:sp>
    </p:spTree>
    <p:extLst>
      <p:ext uri="{BB962C8B-B14F-4D97-AF65-F5344CB8AC3E}">
        <p14:creationId xmlns:p14="http://schemas.microsoft.com/office/powerpoint/2010/main" val="25817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TCT Tandem">
      <a:dk1>
        <a:srgbClr val="005670"/>
      </a:dk1>
      <a:lt1>
        <a:srgbClr val="791D59"/>
      </a:lt1>
      <a:dk2>
        <a:srgbClr val="DC6B2F"/>
      </a:dk2>
      <a:lt2>
        <a:srgbClr val="71A300"/>
      </a:lt2>
      <a:accent1>
        <a:srgbClr val="007066"/>
      </a:accent1>
      <a:accent2>
        <a:srgbClr val="000000"/>
      </a:accent2>
      <a:accent3>
        <a:srgbClr val="FFFFFF"/>
      </a:accent3>
      <a:accent4>
        <a:srgbClr val="A5CA80"/>
      </a:accent4>
      <a:accent5>
        <a:srgbClr val="B55992"/>
      </a:accent5>
      <a:accent6>
        <a:srgbClr val="A05124"/>
      </a:accent6>
      <a:hlink>
        <a:srgbClr val="005670"/>
      </a:hlink>
      <a:folHlink>
        <a:srgbClr val="0056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4D74B04-2C36-D64B-BDCB-BF98EF78A209}" vid="{8889367B-F637-1F47-9022-D284A49C4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ASTCT_1539700-25_Tandem2026_PPT</Template>
  <TotalTime>8</TotalTime>
  <Words>72</Words>
  <Application>Microsoft Office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2026 Tandem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Damario</dc:creator>
  <cp:lastModifiedBy>Dani Damario</cp:lastModifiedBy>
  <cp:revision>2</cp:revision>
  <dcterms:created xsi:type="dcterms:W3CDTF">2025-04-18T16:23:30Z</dcterms:created>
  <dcterms:modified xsi:type="dcterms:W3CDTF">2025-11-06T19:12:52Z</dcterms:modified>
</cp:coreProperties>
</file>